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20104100" cy="11309350"/>
  <p:notesSz cx="20104100" cy="11309350"/>
  <p:embeddedFontLst>
    <p:embeddedFont>
      <p:font typeface="Druk Cyr" charset="-52"/>
      <p:regular r:id="rId12"/>
    </p:embeddedFon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>
      <p:cViewPr>
        <p:scale>
          <a:sx n="48" d="100"/>
          <a:sy n="48" d="100"/>
        </p:scale>
        <p:origin x="-138" y="-6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718C0-17D3-4890-8B98-8E806E9C8752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AE2EA-488B-469D-AA8E-28EA95B205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85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AE2EA-488B-469D-AA8E-28EA95B205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842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jpeg"/><Relationship Id="rId4" Type="http://schemas.openxmlformats.org/officeDocument/2006/relationships/image" Target="../media/image6.pn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29"/>
            <a:ext cx="20104099" cy="11328379"/>
            <a:chOff x="-1" y="0"/>
            <a:chExt cx="20104099" cy="11327743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81282" y="0"/>
              <a:ext cx="1722816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" y="19187"/>
              <a:ext cx="20104099" cy="11308556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670050" y="1411555"/>
            <a:ext cx="173371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Весёлые мгновенья школьных перемен</a:t>
            </a:r>
            <a:endParaRPr lang="ru-RU" sz="80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isa\Desktop\год наставника\20190306_100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878663" y="2913662"/>
            <a:ext cx="9231699" cy="541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isa\Pictures\фотоаппарат\SAM_84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1" y="3570633"/>
            <a:ext cx="6858000" cy="475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isa\Pictures\Новая папка\практикаааа\практикааааа\IMG_20160427_0751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124" y="4816475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Raisa\Pictures\фотоаппарат\SAM_84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14" y="3902075"/>
            <a:ext cx="6858000" cy="475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Raisa\Pictures\Новая папка\практикаааа\практикааааа\IMG_20160427_0751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524" y="4968875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837"/>
            <a:ext cx="20104099" cy="113085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960" y="625475"/>
            <a:ext cx="4074642" cy="2159000"/>
          </a:xfrm>
          <a:prstGeom prst="rect">
            <a:avLst/>
          </a:prstGeom>
        </p:spPr>
      </p:pic>
      <p:pic>
        <p:nvPicPr>
          <p:cNvPr id="2050" name="Picture 2" descr="C:\Users\Raisa\Pictures\Новая папка\практикаааа\практикааааа\IMG_20160427_1223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30" y="3292475"/>
            <a:ext cx="88392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isa\Pictures\Новая папка\практикаааа\практикааааа\IMG_20160511_1002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0" y="3324915"/>
            <a:ext cx="83312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525" y="625475"/>
            <a:ext cx="4074642" cy="215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099" cy="11308556"/>
            <a:chOff x="0" y="0"/>
            <a:chExt cx="20104099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871301" cy="52370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7844100" cy="73638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00397" y="156091"/>
              <a:ext cx="1703701" cy="108620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246749"/>
              <a:ext cx="7262354" cy="80618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7251" y="973874"/>
              <a:ext cx="4690946" cy="2492062"/>
            </a:xfrm>
            <a:prstGeom prst="rect">
              <a:avLst/>
            </a:prstGeom>
          </p:spPr>
        </p:pic>
      </p:grpSp>
      <p:pic>
        <p:nvPicPr>
          <p:cNvPr id="1026" name="Picture 2" descr="F:\SAM_51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42" y="587842"/>
            <a:ext cx="7162559" cy="415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ORbceVvEHp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5015374"/>
            <a:ext cx="7924800" cy="524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BBN-RZzX1bY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850" y="4994806"/>
            <a:ext cx="7888198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F:\ORbceVvEHp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5167774"/>
            <a:ext cx="7924800" cy="524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50" y="549275"/>
            <a:ext cx="20104099" cy="1130855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46749"/>
              <a:ext cx="7262354" cy="80618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02404" y="0"/>
              <a:ext cx="6901695" cy="55218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7251" y="973874"/>
              <a:ext cx="4690946" cy="2492062"/>
            </a:xfrm>
            <a:prstGeom prst="rect">
              <a:avLst/>
            </a:prstGeom>
          </p:spPr>
        </p:pic>
      </p:grpSp>
      <p:pic>
        <p:nvPicPr>
          <p:cNvPr id="2050" name="Picture 2" descr="F:\SAM_29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292" y="2042715"/>
            <a:ext cx="12166788" cy="832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202" y="0"/>
            <a:ext cx="19507570" cy="113085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07251" y="973874"/>
            <a:ext cx="18896965" cy="7726680"/>
            <a:chOff x="1207251" y="973874"/>
            <a:chExt cx="18896965" cy="77266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18186" y="3489246"/>
              <a:ext cx="3185913" cy="52111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7251" y="973874"/>
              <a:ext cx="4690946" cy="2492062"/>
            </a:xfrm>
            <a:prstGeom prst="rect">
              <a:avLst/>
            </a:prstGeom>
          </p:spPr>
        </p:pic>
      </p:grpSp>
      <p:pic>
        <p:nvPicPr>
          <p:cNvPr id="3074" name="Picture 2" descr="F:\S_xr_xecNJ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580" y="894527"/>
            <a:ext cx="6593273" cy="951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-nH1fumpTA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3632228"/>
            <a:ext cx="102489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3408" y="679641"/>
              <a:ext cx="4074642" cy="2159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34739" y="0"/>
              <a:ext cx="8969360" cy="11308556"/>
            </a:xfrm>
            <a:prstGeom prst="rect">
              <a:avLst/>
            </a:prstGeom>
          </p:spPr>
        </p:pic>
      </p:grpSp>
      <p:pic>
        <p:nvPicPr>
          <p:cNvPr id="4098" name="Picture 2" descr="F:\IMG_14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3362633"/>
            <a:ext cx="5715000" cy="737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IMG_135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49" y="339568"/>
            <a:ext cx="7713390" cy="531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DSC099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50" y="5720988"/>
            <a:ext cx="7713390" cy="49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5122" name="Picture 2" descr="F:\nl6fyFlSxz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450" y="449710"/>
            <a:ext cx="6354536" cy="960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IMG_13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650" y="3531877"/>
            <a:ext cx="7924800" cy="594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188"/>
            <a:ext cx="20104100" cy="11290161"/>
          </a:xfrm>
          <a:prstGeom prst="rect">
            <a:avLst/>
          </a:prstGeom>
        </p:spPr>
      </p:pic>
      <p:pic>
        <p:nvPicPr>
          <p:cNvPr id="5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408" y="679641"/>
            <a:ext cx="4074642" cy="2159000"/>
          </a:xfrm>
          <a:prstGeom prst="rect">
            <a:avLst/>
          </a:prstGeom>
        </p:spPr>
      </p:pic>
      <p:pic>
        <p:nvPicPr>
          <p:cNvPr id="6146" name="Picture 2" descr="F:\IMG_05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3749675"/>
            <a:ext cx="85090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DSC000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850" y="1539875"/>
            <a:ext cx="8375650" cy="62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78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5</Words>
  <Application>Microsoft Office PowerPoint</Application>
  <PresentationFormat>Произвольный</PresentationFormat>
  <Paragraphs>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Druk Cyr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cp:lastModifiedBy>Windows User</cp:lastModifiedBy>
  <cp:revision>8</cp:revision>
  <dcterms:created xsi:type="dcterms:W3CDTF">2023-01-13T17:17:54Z</dcterms:created>
  <dcterms:modified xsi:type="dcterms:W3CDTF">2023-03-19T20:18:45Z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